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:p15="http://schemas.microsoft.com/office/powerpoint/2012/main" xmlns="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 snapToGrid="0">
      <p:cViewPr>
        <p:scale>
          <a:sx n="100" d="100"/>
          <a:sy n="100" d="100"/>
        </p:scale>
        <p:origin x="-1872" y="-9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atividade</a:t>
            </a:r>
            <a:r>
              <a:rPr lang="pt-BR" sz="1000" b="1" dirty="0" smtClean="0"/>
              <a:t>:</a:t>
            </a:r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xmlns="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xmlns="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Computador com acesso à internet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xmlns="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Definir senha para colaborador ( vale compras)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xmlns="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 smtClean="0"/>
              <a:t>Frente de caixa</a:t>
            </a:r>
            <a:endParaRPr lang="pt-BR" sz="1000" dirty="0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xmlns="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Procedimento Operacional </a:t>
            </a:r>
            <a:r>
              <a:rPr lang="pt-BR" sz="1400" b="1" dirty="0" smtClean="0"/>
              <a:t>Padrão</a:t>
            </a:r>
            <a:endParaRPr lang="pt-BR" sz="1400" b="1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xmlns="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TP- 001</a:t>
            </a:r>
            <a:endParaRPr lang="pt-BR" sz="1000" dirty="0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5 </a:t>
            </a:r>
            <a:r>
              <a:rPr lang="pt-BR" sz="1000" dirty="0"/>
              <a:t>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xmlns="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xmlns="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16/05/2026</a:t>
            </a:r>
            <a:endParaRPr lang="pt-BR" sz="1000" dirty="0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xmlns="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Débora Ribeiro</a:t>
            </a:r>
            <a:endParaRPr lang="pt-BR" sz="1000" dirty="0"/>
          </a:p>
        </p:txBody>
      </p: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xmlns="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Retângulo 76">
            <a:extLst>
              <a:ext uri="{FF2B5EF4-FFF2-40B4-BE49-F238E27FC236}">
                <a16:creationId xmlns:a16="http://schemas.microsoft.com/office/drawing/2014/main" xmlns="" id="{13208C6F-E1D2-CCD4-9D96-04F86A49A3B0}"/>
              </a:ext>
            </a:extLst>
          </p:cNvPr>
          <p:cNvSpPr/>
          <p:nvPr/>
        </p:nvSpPr>
        <p:spPr>
          <a:xfrm>
            <a:off x="4" y="7757329"/>
            <a:ext cx="6857996" cy="53256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xmlns="" id="{C1AEDD96-A1B6-C6DE-5284-633C0AFA3B7A}"/>
              </a:ext>
            </a:extLst>
          </p:cNvPr>
          <p:cNvSpPr/>
          <p:nvPr/>
        </p:nvSpPr>
        <p:spPr>
          <a:xfrm>
            <a:off x="0" y="6782638"/>
            <a:ext cx="6858000" cy="54260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xmlns="" id="{4843B0DB-0A6C-4B5C-65A5-764309E8D544}"/>
              </a:ext>
            </a:extLst>
          </p:cNvPr>
          <p:cNvCxnSpPr/>
          <p:nvPr/>
        </p:nvCxnSpPr>
        <p:spPr>
          <a:xfrm rot="16200000" flipH="1">
            <a:off x="1221712" y="9097945"/>
            <a:ext cx="1606064" cy="100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xmlns="" id="{FD1335B1-6475-BD37-ADA8-A7DA3BD61EB8}"/>
              </a:ext>
            </a:extLst>
          </p:cNvPr>
          <p:cNvCxnSpPr/>
          <p:nvPr/>
        </p:nvCxnSpPr>
        <p:spPr>
          <a:xfrm rot="5400000">
            <a:off x="3678139" y="9072428"/>
            <a:ext cx="1656303" cy="10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:a16="http://schemas.microsoft.com/office/drawing/2014/main" xmlns="" id="{D2EC44B0-B60F-676D-A36F-64138346CE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69199" y="4422415"/>
            <a:ext cx="4632750" cy="47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0887D53-5DE4-3045-C03D-C0A479631F69}"/>
              </a:ext>
            </a:extLst>
          </p:cNvPr>
          <p:cNvSpPr txBox="1"/>
          <p:nvPr/>
        </p:nvSpPr>
        <p:spPr>
          <a:xfrm>
            <a:off x="161925" y="2110740"/>
            <a:ext cx="203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Para </a:t>
            </a:r>
            <a:r>
              <a:rPr lang="pt-BR" sz="800" dirty="0" smtClean="0">
                <a:latin typeface="Lato" panose="020F0502020204030203" pitchFamily="34" charset="0"/>
              </a:rPr>
              <a:t>cadastrar a senha do colaborador, </a:t>
            </a:r>
            <a:r>
              <a:rPr lang="pt-BR" sz="800" dirty="0">
                <a:latin typeface="Lato" panose="020F0502020204030203" pitchFamily="34" charset="0"/>
              </a:rPr>
              <a:t>primeiro é necessário acessar o sistema </a:t>
            </a:r>
            <a:r>
              <a:rPr lang="pt-BR" sz="800" dirty="0" smtClean="0">
                <a:latin typeface="Lato" panose="020F0502020204030203" pitchFamily="34" charset="0"/>
              </a:rPr>
              <a:t>FLEX -DELTA </a:t>
            </a:r>
            <a:r>
              <a:rPr lang="pt-BR" sz="800" dirty="0">
                <a:latin typeface="Lato" panose="020F0502020204030203" pitchFamily="34" charset="0"/>
              </a:rPr>
              <a:t>e, </a:t>
            </a:r>
            <a:r>
              <a:rPr lang="pt-BR" sz="800" dirty="0" smtClean="0">
                <a:latin typeface="Lato" panose="020F0502020204030203" pitchFamily="34" charset="0"/>
              </a:rPr>
              <a:t>após entrar </a:t>
            </a:r>
            <a:r>
              <a:rPr lang="pt-BR" sz="800" dirty="0">
                <a:latin typeface="Lato" panose="020F0502020204030203" pitchFamily="34" charset="0"/>
              </a:rPr>
              <a:t>com seu login e senha, ir em </a:t>
            </a:r>
            <a:r>
              <a:rPr lang="pt-BR" sz="800" dirty="0" smtClean="0">
                <a:latin typeface="Lato" panose="020F0502020204030203" pitchFamily="34" charset="0"/>
              </a:rPr>
              <a:t>Cadastro </a:t>
            </a:r>
            <a:r>
              <a:rPr lang="pt-BR" sz="800" dirty="0">
                <a:latin typeface="Lato" panose="020F0502020204030203" pitchFamily="34" charset="0"/>
              </a:rPr>
              <a:t>&gt; </a:t>
            </a:r>
            <a:r>
              <a:rPr lang="pt-BR" sz="800" dirty="0" smtClean="0">
                <a:latin typeface="Lato" panose="020F0502020204030203" pitchFamily="34" charset="0"/>
              </a:rPr>
              <a:t>Cliente</a:t>
            </a:r>
            <a:r>
              <a:rPr lang="pt-BR" sz="800" b="1" dirty="0" smtClean="0">
                <a:latin typeface="Lato" panose="020F0502020204030203" pitchFamily="34" charset="0"/>
              </a:rPr>
              <a:t>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xmlns="" id="{73D24838-4A76-157E-9500-6410556C0D82}"/>
              </a:ext>
            </a:extLst>
          </p:cNvPr>
          <p:cNvSpPr txBox="1"/>
          <p:nvPr/>
        </p:nvSpPr>
        <p:spPr>
          <a:xfrm>
            <a:off x="2414588" y="2185988"/>
            <a:ext cx="20288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700" dirty="0" smtClean="0">
              <a:latin typeface="Lato" panose="020F0502020204030203" pitchFamily="34" charset="0"/>
            </a:endParaRPr>
          </a:p>
          <a:p>
            <a:endParaRPr lang="pt-BR" sz="700" dirty="0">
              <a:latin typeface="Lato" panose="020F0502020204030203" pitchFamily="34" charset="0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xmlns="" id="{2CE146DA-C38C-789D-9A27-C3D5B5901CC4}"/>
              </a:ext>
            </a:extLst>
          </p:cNvPr>
          <p:cNvSpPr/>
          <p:nvPr/>
        </p:nvSpPr>
        <p:spPr>
          <a:xfrm>
            <a:off x="4543538" y="217560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BD880C07-0BF3-ADC0-7F60-1EFFFA175FB0}"/>
              </a:ext>
            </a:extLst>
          </p:cNvPr>
          <p:cNvSpPr txBox="1"/>
          <p:nvPr/>
        </p:nvSpPr>
        <p:spPr>
          <a:xfrm>
            <a:off x="5064463" y="3766256"/>
            <a:ext cx="650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b="1" dirty="0" smtClean="0">
              <a:solidFill>
                <a:srgbClr val="FF0000"/>
              </a:solidFill>
              <a:latin typeface="Lato" panose="020F0502020204030203" pitchFamily="34" charset="0"/>
            </a:endParaRPr>
          </a:p>
          <a:p>
            <a:endParaRPr lang="pt-BR" sz="800" b="1" dirty="0">
              <a:solidFill>
                <a:srgbClr val="FF0000"/>
              </a:solidFill>
              <a:latin typeface="Lato" panose="020F0502020204030203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F43E12BE-9B56-BB48-2BA3-6FCDC91AFC43}"/>
              </a:ext>
            </a:extLst>
          </p:cNvPr>
          <p:cNvSpPr/>
          <p:nvPr/>
        </p:nvSpPr>
        <p:spPr>
          <a:xfrm>
            <a:off x="2247054" y="218058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C9C1D76-D0E4-7E21-53A3-D7ED126ECB58}"/>
              </a:ext>
            </a:extLst>
          </p:cNvPr>
          <p:cNvSpPr/>
          <p:nvPr/>
        </p:nvSpPr>
        <p:spPr>
          <a:xfrm>
            <a:off x="4565549" y="453860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xmlns="" id="{E3624B38-8D6E-496B-729C-F42872CD2FC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04295" y="4414932"/>
            <a:ext cx="4648514" cy="667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tângulo 72">
            <a:extLst>
              <a:ext uri="{FF2B5EF4-FFF2-40B4-BE49-F238E27FC236}">
                <a16:creationId xmlns:a16="http://schemas.microsoft.com/office/drawing/2014/main" xmlns="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:a16="http://schemas.microsoft.com/office/drawing/2014/main" xmlns="" id="{F03F8DD9-5882-BE83-E37D-FF8CF62EC022}"/>
              </a:ext>
            </a:extLst>
          </p:cNvPr>
          <p:cNvSpPr txBox="1"/>
          <p:nvPr/>
        </p:nvSpPr>
        <p:spPr>
          <a:xfrm>
            <a:off x="125389" y="4502911"/>
            <a:ext cx="21105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xmlns="" id="{8BCF90A6-122E-D3ED-70C9-2EF9A01527FD}"/>
              </a:ext>
            </a:extLst>
          </p:cNvPr>
          <p:cNvSpPr/>
          <p:nvPr/>
        </p:nvSpPr>
        <p:spPr>
          <a:xfrm>
            <a:off x="2340509" y="455384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86" name="CaixaDeTexto 85"/>
          <p:cNvSpPr txBox="1"/>
          <p:nvPr/>
        </p:nvSpPr>
        <p:spPr>
          <a:xfrm>
            <a:off x="2462213" y="2195513"/>
            <a:ext cx="195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825" y="2747963"/>
            <a:ext cx="2024061" cy="170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" name="Quadro 92"/>
          <p:cNvSpPr/>
          <p:nvPr/>
        </p:nvSpPr>
        <p:spPr>
          <a:xfrm>
            <a:off x="133349" y="2947989"/>
            <a:ext cx="623889" cy="119062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5" name="Quadro 94"/>
          <p:cNvSpPr/>
          <p:nvPr/>
        </p:nvSpPr>
        <p:spPr>
          <a:xfrm>
            <a:off x="1524000" y="2914650"/>
            <a:ext cx="623888" cy="85725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0286" y="2705100"/>
            <a:ext cx="2152651" cy="161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6" name="CaixaDeTexto 95"/>
          <p:cNvSpPr txBox="1"/>
          <p:nvPr/>
        </p:nvSpPr>
        <p:spPr>
          <a:xfrm>
            <a:off x="2357438" y="2114550"/>
            <a:ext cx="1976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Digitar o CPF do Colaborador e apertar “ENTER”</a:t>
            </a:r>
          </a:p>
        </p:txBody>
      </p:sp>
      <p:cxnSp>
        <p:nvCxnSpPr>
          <p:cNvPr id="100" name="Conector de seta reta 99"/>
          <p:cNvCxnSpPr/>
          <p:nvPr/>
        </p:nvCxnSpPr>
        <p:spPr>
          <a:xfrm rot="10800000" flipV="1">
            <a:off x="3081339" y="2767011"/>
            <a:ext cx="461965" cy="3905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Quadro 107"/>
          <p:cNvSpPr/>
          <p:nvPr/>
        </p:nvSpPr>
        <p:spPr>
          <a:xfrm>
            <a:off x="2938463" y="2828924"/>
            <a:ext cx="219075" cy="8096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1" y="2695575"/>
            <a:ext cx="2176462" cy="161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9" name="CaixaDeTexto 108"/>
          <p:cNvSpPr txBox="1"/>
          <p:nvPr/>
        </p:nvSpPr>
        <p:spPr>
          <a:xfrm>
            <a:off x="4672013" y="2124075"/>
            <a:ext cx="2024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Do lado direito da tela clique em “OUTROS”</a:t>
            </a:r>
          </a:p>
        </p:txBody>
      </p:sp>
      <p:sp>
        <p:nvSpPr>
          <p:cNvPr id="111" name="Quadro 110"/>
          <p:cNvSpPr/>
          <p:nvPr/>
        </p:nvSpPr>
        <p:spPr>
          <a:xfrm>
            <a:off x="6519863" y="3667124"/>
            <a:ext cx="219075" cy="8096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53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4937" y="5110163"/>
            <a:ext cx="1666875" cy="1457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4" name="Quadro 113"/>
          <p:cNvSpPr/>
          <p:nvPr/>
        </p:nvSpPr>
        <p:spPr>
          <a:xfrm>
            <a:off x="157163" y="5300663"/>
            <a:ext cx="795337" cy="171449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5" name="CaixaDeTexto 114"/>
          <p:cNvSpPr txBox="1"/>
          <p:nvPr/>
        </p:nvSpPr>
        <p:spPr>
          <a:xfrm>
            <a:off x="180975" y="4505325"/>
            <a:ext cx="17668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Clique em Definir Senha.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09825" y="5548313"/>
            <a:ext cx="1792287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7" name="Quadro 116"/>
          <p:cNvSpPr/>
          <p:nvPr/>
        </p:nvSpPr>
        <p:spPr>
          <a:xfrm>
            <a:off x="2609850" y="5310188"/>
            <a:ext cx="1733550" cy="738187"/>
          </a:xfrm>
          <a:prstGeom prst="fram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2" name="CaixaDeTexto 121"/>
          <p:cNvSpPr txBox="1"/>
          <p:nvPr/>
        </p:nvSpPr>
        <p:spPr>
          <a:xfrm>
            <a:off x="2486025" y="4457700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No teclado o colaborador digita uma senha de quatro ou seis </a:t>
            </a:r>
            <a:r>
              <a:rPr lang="pt-BR" sz="800" dirty="0" err="1" smtClean="0">
                <a:latin typeface="Lato" panose="020F0502020204030203" pitchFamily="34" charset="0"/>
              </a:rPr>
              <a:t>digitos</a:t>
            </a:r>
            <a:r>
              <a:rPr lang="pt-BR" sz="800" dirty="0" smtClean="0">
                <a:latin typeface="Lato" panose="020F0502020204030203" pitchFamily="34" charset="0"/>
              </a:rPr>
              <a:t> ; repeti o processo apertando “ENTER” cada confirmação.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86299" y="5491162"/>
            <a:ext cx="1905001" cy="78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4" name="CaixaDeTexto 123"/>
          <p:cNvSpPr txBox="1"/>
          <p:nvPr/>
        </p:nvSpPr>
        <p:spPr>
          <a:xfrm>
            <a:off x="4714875" y="4462462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Nesse momento a senha foi </a:t>
            </a:r>
            <a:r>
              <a:rPr lang="pt-BR" sz="800" dirty="0" smtClean="0">
                <a:latin typeface="Lato" panose="020F0502020204030203" pitchFamily="34" charset="0"/>
              </a:rPr>
              <a:t>concluída, </a:t>
            </a:r>
            <a:r>
              <a:rPr lang="pt-BR" sz="800" dirty="0" smtClean="0">
                <a:latin typeface="Lato" panose="020F0502020204030203" pitchFamily="34" charset="0"/>
              </a:rPr>
              <a:t>clique em “OK” para finalizar e já pode usar a senha no caixa.</a:t>
            </a:r>
          </a:p>
        </p:txBody>
      </p:sp>
      <p:sp>
        <p:nvSpPr>
          <p:cNvPr id="126" name="CaixaDeTexto 125"/>
          <p:cNvSpPr txBox="1"/>
          <p:nvPr/>
        </p:nvSpPr>
        <p:spPr>
          <a:xfrm flipH="1">
            <a:off x="431293" y="8304908"/>
            <a:ext cx="1576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RESPONSÁVEL</a:t>
            </a:r>
          </a:p>
        </p:txBody>
      </p:sp>
      <p:sp>
        <p:nvSpPr>
          <p:cNvPr id="127" name="CaixaDeTexto 126"/>
          <p:cNvSpPr txBox="1"/>
          <p:nvPr/>
        </p:nvSpPr>
        <p:spPr>
          <a:xfrm>
            <a:off x="2852844" y="8331864"/>
            <a:ext cx="847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LIDER</a:t>
            </a:r>
          </a:p>
        </p:txBody>
      </p:sp>
      <p:sp>
        <p:nvSpPr>
          <p:cNvPr id="128" name="CaixaDeTexto 127"/>
          <p:cNvSpPr txBox="1"/>
          <p:nvPr/>
        </p:nvSpPr>
        <p:spPr>
          <a:xfrm>
            <a:off x="5270099" y="8341912"/>
            <a:ext cx="704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latin typeface="Lato" panose="020F0502020204030203" pitchFamily="34" charset="0"/>
              </a:rPr>
              <a:t>SIM</a:t>
            </a:r>
          </a:p>
        </p:txBody>
      </p:sp>
      <p:sp>
        <p:nvSpPr>
          <p:cNvPr id="130" name="Retângulo 129">
            <a:extLst>
              <a:ext uri="{FF2B5EF4-FFF2-40B4-BE49-F238E27FC236}">
                <a16:creationId xmlns:a16="http://schemas.microsoft.com/office/drawing/2014/main" xmlns="" id="{EEC0854C-401F-BA4D-0C06-62762973522F}"/>
              </a:ext>
            </a:extLst>
          </p:cNvPr>
          <p:cNvSpPr/>
          <p:nvPr/>
        </p:nvSpPr>
        <p:spPr>
          <a:xfrm>
            <a:off x="0" y="7338050"/>
            <a:ext cx="292100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131" name="Retângulo 130">
            <a:extLst>
              <a:ext uri="{FF2B5EF4-FFF2-40B4-BE49-F238E27FC236}">
                <a16:creationId xmlns:a16="http://schemas.microsoft.com/office/drawing/2014/main" xmlns="" id="{165CF4BD-E54F-B08E-89DF-E72EE469B120}"/>
              </a:ext>
            </a:extLst>
          </p:cNvPr>
          <p:cNvSpPr/>
          <p:nvPr/>
        </p:nvSpPr>
        <p:spPr>
          <a:xfrm>
            <a:off x="0" y="7542837"/>
            <a:ext cx="292100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132" name="Retângulo 131">
            <a:extLst>
              <a:ext uri="{FF2B5EF4-FFF2-40B4-BE49-F238E27FC236}">
                <a16:creationId xmlns:a16="http://schemas.microsoft.com/office/drawing/2014/main" xmlns="" id="{FDA278ED-CCBD-FF6B-2D62-5021D899C300}"/>
              </a:ext>
            </a:extLst>
          </p:cNvPr>
          <p:cNvSpPr/>
          <p:nvPr/>
        </p:nvSpPr>
        <p:spPr>
          <a:xfrm>
            <a:off x="3428999" y="7337097"/>
            <a:ext cx="292100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133" name="Retângulo 132">
            <a:extLst>
              <a:ext uri="{FF2B5EF4-FFF2-40B4-BE49-F238E27FC236}">
                <a16:creationId xmlns:a16="http://schemas.microsoft.com/office/drawing/2014/main" xmlns="" id="{FDED2F20-D449-EFD1-74DF-F5268AC50EFD}"/>
              </a:ext>
            </a:extLst>
          </p:cNvPr>
          <p:cNvSpPr/>
          <p:nvPr/>
        </p:nvSpPr>
        <p:spPr>
          <a:xfrm>
            <a:off x="3428999" y="7544742"/>
            <a:ext cx="292100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134" name="Retângulo 133">
            <a:extLst>
              <a:ext uri="{FF2B5EF4-FFF2-40B4-BE49-F238E27FC236}">
                <a16:creationId xmlns:a16="http://schemas.microsoft.com/office/drawing/2014/main" xmlns="" id="{4CCC0A98-FC7C-39B2-4EDA-4A18BB23D905}"/>
              </a:ext>
            </a:extLst>
          </p:cNvPr>
          <p:cNvSpPr/>
          <p:nvPr/>
        </p:nvSpPr>
        <p:spPr>
          <a:xfrm>
            <a:off x="292100" y="7338050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 smtClean="0"/>
              <a:t>Senha  do colaborador cadastrada</a:t>
            </a:r>
            <a:endParaRPr lang="pt-BR" sz="1000" dirty="0"/>
          </a:p>
        </p:txBody>
      </p:sp>
      <p:sp>
        <p:nvSpPr>
          <p:cNvPr id="135" name="Retângulo 134">
            <a:extLst>
              <a:ext uri="{FF2B5EF4-FFF2-40B4-BE49-F238E27FC236}">
                <a16:creationId xmlns:a16="http://schemas.microsoft.com/office/drawing/2014/main" xmlns="" id="{66FBBD75-9656-0E8C-1DA0-8405437B48C2}"/>
              </a:ext>
            </a:extLst>
          </p:cNvPr>
          <p:cNvSpPr/>
          <p:nvPr/>
        </p:nvSpPr>
        <p:spPr>
          <a:xfrm>
            <a:off x="292100" y="7545695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136" name="Retângulo 135">
            <a:extLst>
              <a:ext uri="{FF2B5EF4-FFF2-40B4-BE49-F238E27FC236}">
                <a16:creationId xmlns:a16="http://schemas.microsoft.com/office/drawing/2014/main" xmlns="" id="{DAE49047-0DBC-93DC-BA08-44E74598A705}"/>
              </a:ext>
            </a:extLst>
          </p:cNvPr>
          <p:cNvSpPr/>
          <p:nvPr/>
        </p:nvSpPr>
        <p:spPr>
          <a:xfrm>
            <a:off x="3721100" y="7335192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137" name="Retângulo 136">
            <a:extLst>
              <a:ext uri="{FF2B5EF4-FFF2-40B4-BE49-F238E27FC236}">
                <a16:creationId xmlns:a16="http://schemas.microsoft.com/office/drawing/2014/main" xmlns="" id="{49440D49-B2FC-FD5E-9547-D9654F136017}"/>
              </a:ext>
            </a:extLst>
          </p:cNvPr>
          <p:cNvSpPr/>
          <p:nvPr/>
        </p:nvSpPr>
        <p:spPr>
          <a:xfrm>
            <a:off x="3721100" y="7542837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xmlns="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18986</TotalTime>
  <Words>196</Words>
  <Application>Microsoft Office PowerPoint</Application>
  <PresentationFormat>Papel A4 (210 x 297 mm)</PresentationFormat>
  <Paragraphs>50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106</cp:revision>
  <cp:lastPrinted>2025-07-30T13:53:15Z</cp:lastPrinted>
  <dcterms:created xsi:type="dcterms:W3CDTF">2022-10-16T23:11:18Z</dcterms:created>
  <dcterms:modified xsi:type="dcterms:W3CDTF">2026-06-30T15:35:24Z</dcterms:modified>
</cp:coreProperties>
</file>