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ção sem Título" id="{9D2A7922-36E3-4949-90EF-A6F842BF5739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 Vitoria Da Silva" initials="AVDS" lastIdx="1" clrIdx="0">
    <p:extLst>
      <p:ext uri="{19B8F6BF-5375-455C-9EA6-DF929625EA0E}">
        <p15:presenceInfo xmlns:p15="http://schemas.microsoft.com/office/powerpoint/2012/main" xmlns="" userId="S-1-5-21-1553866777-2745702081-2169388664-15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9143" autoAdjust="0"/>
    <p:restoredTop sz="94270" autoAdjust="0"/>
  </p:normalViewPr>
  <p:slideViewPr>
    <p:cSldViewPr snapToGrid="0">
      <p:cViewPr>
        <p:scale>
          <a:sx n="100" d="100"/>
          <a:sy n="100" d="100"/>
        </p:scale>
        <p:origin x="-1872" y="-9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059C-BD74-43C7-A0FF-3BA5694EBD93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176463" y="1241425"/>
            <a:ext cx="231616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6E93E-B39E-44ED-BDD6-6165048ADE4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69667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6E93E-B39E-44ED-BDD6-6165048ADE47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88199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2857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73302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95448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05545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7059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976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635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3823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9242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2243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03575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23355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57B692E9-B35E-AE42-7E6C-0417C2EB6DFB}"/>
              </a:ext>
            </a:extLst>
          </p:cNvPr>
          <p:cNvSpPr/>
          <p:nvPr/>
        </p:nvSpPr>
        <p:spPr>
          <a:xfrm>
            <a:off x="-1778" y="-170"/>
            <a:ext cx="6858000" cy="990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Lato" panose="020F0502020204030203" pitchFamily="34" charset="0"/>
              </a:rPr>
              <a:t>li</a:t>
            </a:r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97C68C69-F450-9012-DF88-C9B24AB46AA5}"/>
              </a:ext>
            </a:extLst>
          </p:cNvPr>
          <p:cNvSpPr/>
          <p:nvPr/>
        </p:nvSpPr>
        <p:spPr>
          <a:xfrm>
            <a:off x="393982" y="0"/>
            <a:ext cx="825217" cy="426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GRUPO MONTEKALI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82DA2753-AA8F-5CC2-65D7-28D1706F4C0B}"/>
              </a:ext>
            </a:extLst>
          </p:cNvPr>
          <p:cNvSpPr/>
          <p:nvPr/>
        </p:nvSpPr>
        <p:spPr>
          <a:xfrm>
            <a:off x="-1" y="42386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 smtClean="0"/>
              <a:t>Atividade:</a:t>
            </a:r>
            <a:endParaRPr lang="pt-BR" sz="1000" b="1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875DD7A7-AD83-87BC-8738-C35C9A09FF65}"/>
              </a:ext>
            </a:extLst>
          </p:cNvPr>
          <p:cNvSpPr/>
          <p:nvPr/>
        </p:nvSpPr>
        <p:spPr>
          <a:xfrm>
            <a:off x="0" y="106775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Criado em: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FB7B3B3D-01B1-E62C-8E11-10F3F2FC36B2}"/>
              </a:ext>
            </a:extLst>
          </p:cNvPr>
          <p:cNvSpPr/>
          <p:nvPr/>
        </p:nvSpPr>
        <p:spPr>
          <a:xfrm>
            <a:off x="-1" y="1282065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MATERIAIS NECESSÁRIOS DE ENTRADA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xmlns="" id="{EEC0854C-401F-BA4D-0C06-62762973522F}"/>
              </a:ext>
            </a:extLst>
          </p:cNvPr>
          <p:cNvSpPr/>
          <p:nvPr/>
        </p:nvSpPr>
        <p:spPr>
          <a:xfrm>
            <a:off x="1" y="1498283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1</a:t>
            </a:r>
            <a:endParaRPr lang="pt-BR" sz="1400" dirty="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165CF4BD-E54F-B08E-89DF-E72EE469B120}"/>
              </a:ext>
            </a:extLst>
          </p:cNvPr>
          <p:cNvSpPr/>
          <p:nvPr/>
        </p:nvSpPr>
        <p:spPr>
          <a:xfrm>
            <a:off x="1" y="170307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2</a:t>
            </a:r>
            <a:endParaRPr lang="pt-BR" sz="1400" dirty="0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62AE30DB-8465-4035-686D-0DF8EB03A4FD}"/>
              </a:ext>
            </a:extLst>
          </p:cNvPr>
          <p:cNvSpPr/>
          <p:nvPr/>
        </p:nvSpPr>
        <p:spPr>
          <a:xfrm>
            <a:off x="0" y="191357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PASSO A PASSO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076361FD-0963-8F7A-F6BC-F213C97DE1B5}"/>
              </a:ext>
            </a:extLst>
          </p:cNvPr>
          <p:cNvSpPr/>
          <p:nvPr/>
        </p:nvSpPr>
        <p:spPr>
          <a:xfrm>
            <a:off x="-1" y="852488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Responsável: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xmlns="" id="{AAFBCD4C-4837-B368-F919-0E99B31AE738}"/>
              </a:ext>
            </a:extLst>
          </p:cNvPr>
          <p:cNvSpPr/>
          <p:nvPr/>
        </p:nvSpPr>
        <p:spPr>
          <a:xfrm>
            <a:off x="0" y="63722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 smtClean="0"/>
              <a:t>Setor:</a:t>
            </a:r>
            <a:endParaRPr lang="pt-BR" sz="1000" b="1" dirty="0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FDA278ED-CCBD-FF6B-2D62-5021D899C300}"/>
              </a:ext>
            </a:extLst>
          </p:cNvPr>
          <p:cNvSpPr/>
          <p:nvPr/>
        </p:nvSpPr>
        <p:spPr>
          <a:xfrm>
            <a:off x="3429000" y="149733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3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FDED2F20-D449-EFD1-74DF-F5268AC50EFD}"/>
              </a:ext>
            </a:extLst>
          </p:cNvPr>
          <p:cNvSpPr/>
          <p:nvPr/>
        </p:nvSpPr>
        <p:spPr>
          <a:xfrm>
            <a:off x="3429000" y="1704975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4</a:t>
            </a:r>
            <a:endParaRPr lang="pt-BR" sz="1400" dirty="0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xmlns="" id="{4CCC0A98-FC7C-39B2-4EDA-4A18BB23D905}"/>
              </a:ext>
            </a:extLst>
          </p:cNvPr>
          <p:cNvSpPr/>
          <p:nvPr/>
        </p:nvSpPr>
        <p:spPr>
          <a:xfrm>
            <a:off x="292101" y="1498283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Cupom fiscal da compra</a:t>
            </a:r>
            <a:endParaRPr lang="pt-BR" sz="1000" dirty="0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xmlns="" id="{66FBBD75-9656-0E8C-1DA0-8405437B48C2}"/>
              </a:ext>
            </a:extLst>
          </p:cNvPr>
          <p:cNvSpPr/>
          <p:nvPr/>
        </p:nvSpPr>
        <p:spPr>
          <a:xfrm>
            <a:off x="292101" y="1705928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Cliente cadastrado</a:t>
            </a:r>
            <a:endParaRPr lang="pt-BR" sz="1000" dirty="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DAE49047-0DBC-93DC-BA08-44E74598A705}"/>
              </a:ext>
            </a:extLst>
          </p:cNvPr>
          <p:cNvSpPr/>
          <p:nvPr/>
        </p:nvSpPr>
        <p:spPr>
          <a:xfrm>
            <a:off x="3721101" y="1495425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xmlns="" id="{4BC29C1D-0D40-6B80-8472-BD3539C3E756}"/>
              </a:ext>
            </a:extLst>
          </p:cNvPr>
          <p:cNvSpPr/>
          <p:nvPr/>
        </p:nvSpPr>
        <p:spPr>
          <a:xfrm>
            <a:off x="1219196" y="42290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Como fazer entrega no caixa </a:t>
            </a:r>
            <a:endParaRPr lang="pt-BR" sz="1200" b="1" dirty="0"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xmlns="" id="{652F6960-D379-923F-073C-327A882B5637}"/>
              </a:ext>
            </a:extLst>
          </p:cNvPr>
          <p:cNvSpPr/>
          <p:nvPr/>
        </p:nvSpPr>
        <p:spPr>
          <a:xfrm>
            <a:off x="1219197" y="63626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Frente de caixa</a:t>
            </a:r>
            <a:endParaRPr lang="pt-BR" sz="1200" dirty="0"/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xmlns="" id="{8651DE63-F026-B57A-7B9F-472241FC2795}"/>
              </a:ext>
            </a:extLst>
          </p:cNvPr>
          <p:cNvSpPr/>
          <p:nvPr/>
        </p:nvSpPr>
        <p:spPr>
          <a:xfrm>
            <a:off x="1219196" y="1907"/>
            <a:ext cx="3943350" cy="424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Procedimento Operacional </a:t>
            </a:r>
            <a:r>
              <a:rPr lang="pt-BR" sz="1400" b="1" dirty="0" smtClean="0"/>
              <a:t>Padrão</a:t>
            </a:r>
            <a:endParaRPr lang="pt-BR" sz="1400" b="1" dirty="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xmlns="" id="{767D1ECE-7969-1161-6D56-6D797A86F2F1}"/>
              </a:ext>
            </a:extLst>
          </p:cNvPr>
          <p:cNvSpPr/>
          <p:nvPr/>
        </p:nvSpPr>
        <p:spPr>
          <a:xfrm>
            <a:off x="5162550" y="3809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Controle: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xmlns="" id="{81539C21-5507-C1AC-2811-0C36B65164A7}"/>
              </a:ext>
            </a:extLst>
          </p:cNvPr>
          <p:cNvSpPr/>
          <p:nvPr/>
        </p:nvSpPr>
        <p:spPr>
          <a:xfrm>
            <a:off x="6141719" y="381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TP- 001</a:t>
            </a:r>
            <a:endParaRPr lang="pt-BR" sz="1000" dirty="0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E936E81-E638-4BC1-6829-AD33FD95B66F}"/>
              </a:ext>
            </a:extLst>
          </p:cNvPr>
          <p:cNvSpPr/>
          <p:nvPr/>
        </p:nvSpPr>
        <p:spPr>
          <a:xfrm>
            <a:off x="5162550" y="220026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960" b="1" dirty="0"/>
              <a:t>Tempo de ciclo: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xmlns="" id="{469C26D5-0950-7244-0E9F-8FC49C0EE095}"/>
              </a:ext>
            </a:extLst>
          </p:cNvPr>
          <p:cNvSpPr/>
          <p:nvPr/>
        </p:nvSpPr>
        <p:spPr>
          <a:xfrm>
            <a:off x="6141716" y="212645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10min</a:t>
            </a:r>
            <a:endParaRPr lang="pt-BR" sz="1000" dirty="0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FF3BCF14-B6D6-EC60-4CE5-D790A9DC86C6}"/>
              </a:ext>
            </a:extLst>
          </p:cNvPr>
          <p:cNvSpPr/>
          <p:nvPr/>
        </p:nvSpPr>
        <p:spPr>
          <a:xfrm>
            <a:off x="5162547" y="421003"/>
            <a:ext cx="979172" cy="64627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Periodicidade: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xmlns="" id="{A5241579-1356-87BF-AD6D-24B5EAD30AEE}"/>
              </a:ext>
            </a:extLst>
          </p:cNvPr>
          <p:cNvSpPr/>
          <p:nvPr/>
        </p:nvSpPr>
        <p:spPr>
          <a:xfrm>
            <a:off x="6141720" y="423863"/>
            <a:ext cx="716279" cy="6405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Segunda à </a:t>
            </a:r>
            <a:r>
              <a:rPr lang="pt-BR" sz="1000" dirty="0" smtClean="0"/>
              <a:t>Segunda</a:t>
            </a:r>
            <a:endParaRPr lang="pt-BR" sz="1000" dirty="0"/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xmlns="" id="{69E3CFEF-C62A-C185-909A-3A4C4AD9FBD0}"/>
              </a:ext>
            </a:extLst>
          </p:cNvPr>
          <p:cNvSpPr/>
          <p:nvPr/>
        </p:nvSpPr>
        <p:spPr>
          <a:xfrm>
            <a:off x="1219195" y="851775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Operador </a:t>
            </a:r>
            <a:r>
              <a:rPr lang="pt-BR" sz="1200" dirty="0" smtClean="0"/>
              <a:t>e fiscal de caixa</a:t>
            </a:r>
            <a:endParaRPr lang="pt-BR" sz="1200" dirty="0"/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xmlns="" id="{96414F53-2308-9AFB-7F66-2321D7173B08}"/>
              </a:ext>
            </a:extLst>
          </p:cNvPr>
          <p:cNvSpPr/>
          <p:nvPr/>
        </p:nvSpPr>
        <p:spPr>
          <a:xfrm>
            <a:off x="5162546" y="1070611"/>
            <a:ext cx="979172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 Nº revisão: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xmlns="" id="{2D1043D3-C8A3-5870-DEB6-51442C69C337}"/>
              </a:ext>
            </a:extLst>
          </p:cNvPr>
          <p:cNvSpPr/>
          <p:nvPr/>
        </p:nvSpPr>
        <p:spPr>
          <a:xfrm>
            <a:off x="6141717" y="107442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0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xmlns="" id="{9B282AA7-7C9F-4CF1-AC37-72339C7A15C0}"/>
              </a:ext>
            </a:extLst>
          </p:cNvPr>
          <p:cNvSpPr/>
          <p:nvPr/>
        </p:nvSpPr>
        <p:spPr>
          <a:xfrm>
            <a:off x="1219195" y="1067753"/>
            <a:ext cx="942971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smtClean="0"/>
              <a:t>25/05/2026</a:t>
            </a:r>
            <a:endParaRPr lang="pt-BR" sz="1000" dirty="0"/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xmlns="" id="{4D77E0C0-4E1F-14BC-D640-5F48B70A7CFA}"/>
              </a:ext>
            </a:extLst>
          </p:cNvPr>
          <p:cNvSpPr/>
          <p:nvPr/>
        </p:nvSpPr>
        <p:spPr>
          <a:xfrm>
            <a:off x="2162170" y="1067753"/>
            <a:ext cx="84534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Revisado: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xmlns="" id="{CC93EA7F-10D5-09A5-2711-1B72D1DBAE8D}"/>
              </a:ext>
            </a:extLst>
          </p:cNvPr>
          <p:cNvSpPr/>
          <p:nvPr/>
        </p:nvSpPr>
        <p:spPr>
          <a:xfrm>
            <a:off x="3009896" y="1067753"/>
            <a:ext cx="2152646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Débora Ribeiro</a:t>
            </a:r>
            <a:endParaRPr lang="pt-BR" sz="1000" dirty="0"/>
          </a:p>
        </p:txBody>
      </p:sp>
      <p:cxnSp>
        <p:nvCxnSpPr>
          <p:cNvPr id="69" name="Conector reto 68">
            <a:extLst>
              <a:ext uri="{FF2B5EF4-FFF2-40B4-BE49-F238E27FC236}">
                <a16:creationId xmlns:a16="http://schemas.microsoft.com/office/drawing/2014/main" xmlns="" id="{8493E804-F9AB-7D7A-193B-FF96FD02AB76}"/>
              </a:ext>
            </a:extLst>
          </p:cNvPr>
          <p:cNvCxnSpPr>
            <a:cxnSpLocks/>
          </p:cNvCxnSpPr>
          <p:nvPr/>
        </p:nvCxnSpPr>
        <p:spPr>
          <a:xfrm>
            <a:off x="-1" y="4468960"/>
            <a:ext cx="68580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Retângulo 74">
            <a:extLst>
              <a:ext uri="{FF2B5EF4-FFF2-40B4-BE49-F238E27FC236}">
                <a16:creationId xmlns:a16="http://schemas.microsoft.com/office/drawing/2014/main" xmlns="" id="{298D1E6D-44F8-7629-7969-CDDC0F765AC1}"/>
              </a:ext>
            </a:extLst>
          </p:cNvPr>
          <p:cNvSpPr/>
          <p:nvPr/>
        </p:nvSpPr>
        <p:spPr>
          <a:xfrm>
            <a:off x="3" y="8809973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76" name="Retângulo 75">
            <a:extLst>
              <a:ext uri="{FF2B5EF4-FFF2-40B4-BE49-F238E27FC236}">
                <a16:creationId xmlns:a16="http://schemas.microsoft.com/office/drawing/2014/main" xmlns="" id="{F32315DB-F1A5-8FAB-2BA8-3EF5637BCA64}"/>
              </a:ext>
            </a:extLst>
          </p:cNvPr>
          <p:cNvSpPr/>
          <p:nvPr/>
        </p:nvSpPr>
        <p:spPr>
          <a:xfrm>
            <a:off x="2" y="9024285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2</a:t>
            </a:r>
          </a:p>
        </p:txBody>
      </p:sp>
      <p:sp>
        <p:nvSpPr>
          <p:cNvPr id="77" name="Retângulo 76">
            <a:extLst>
              <a:ext uri="{FF2B5EF4-FFF2-40B4-BE49-F238E27FC236}">
                <a16:creationId xmlns:a16="http://schemas.microsoft.com/office/drawing/2014/main" xmlns="" id="{13208C6F-E1D2-CCD4-9D96-04F86A49A3B0}"/>
              </a:ext>
            </a:extLst>
          </p:cNvPr>
          <p:cNvSpPr/>
          <p:nvPr/>
        </p:nvSpPr>
        <p:spPr>
          <a:xfrm>
            <a:off x="4" y="9242408"/>
            <a:ext cx="6857996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APROVAÇÃO</a:t>
            </a:r>
          </a:p>
        </p:txBody>
      </p:sp>
      <p:sp>
        <p:nvSpPr>
          <p:cNvPr id="78" name="Retângulo 77">
            <a:extLst>
              <a:ext uri="{FF2B5EF4-FFF2-40B4-BE49-F238E27FC236}">
                <a16:creationId xmlns:a16="http://schemas.microsoft.com/office/drawing/2014/main" xmlns="" id="{2E01A2BD-321E-DEE9-C640-C0E68A82F8B7}"/>
              </a:ext>
            </a:extLst>
          </p:cNvPr>
          <p:cNvSpPr/>
          <p:nvPr/>
        </p:nvSpPr>
        <p:spPr>
          <a:xfrm>
            <a:off x="4" y="9447195"/>
            <a:ext cx="6857996" cy="470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000" dirty="0"/>
              <a:t>	 Responsável				            Líder				       SIM</a:t>
            </a:r>
            <a:br>
              <a:rPr lang="pt-BR" sz="1000" dirty="0"/>
            </a:br>
            <a:r>
              <a:rPr lang="pt-BR" sz="1000" dirty="0"/>
              <a:t>				</a:t>
            </a:r>
          </a:p>
        </p:txBody>
      </p:sp>
      <p:sp>
        <p:nvSpPr>
          <p:cNvPr id="79" name="Retângulo 78">
            <a:extLst>
              <a:ext uri="{FF2B5EF4-FFF2-40B4-BE49-F238E27FC236}">
                <a16:creationId xmlns:a16="http://schemas.microsoft.com/office/drawing/2014/main" xmlns="" id="{C1AEDD96-A1B6-C6DE-5284-633C0AFA3B7A}"/>
              </a:ext>
            </a:extLst>
          </p:cNvPr>
          <p:cNvSpPr/>
          <p:nvPr/>
        </p:nvSpPr>
        <p:spPr>
          <a:xfrm>
            <a:off x="0" y="861566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RESULTADO ESPERADO (SAÍDAS)</a:t>
            </a:r>
          </a:p>
        </p:txBody>
      </p:sp>
      <p:cxnSp>
        <p:nvCxnSpPr>
          <p:cNvPr id="80" name="Conector reto 79">
            <a:extLst>
              <a:ext uri="{FF2B5EF4-FFF2-40B4-BE49-F238E27FC236}">
                <a16:creationId xmlns:a16="http://schemas.microsoft.com/office/drawing/2014/main" xmlns="" id="{4843B0DB-0A6C-4B5C-65A5-764309E8D544}"/>
              </a:ext>
            </a:extLst>
          </p:cNvPr>
          <p:cNvCxnSpPr/>
          <p:nvPr/>
        </p:nvCxnSpPr>
        <p:spPr>
          <a:xfrm>
            <a:off x="2120902" y="9450053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to 80">
            <a:extLst>
              <a:ext uri="{FF2B5EF4-FFF2-40B4-BE49-F238E27FC236}">
                <a16:creationId xmlns:a16="http://schemas.microsoft.com/office/drawing/2014/main" xmlns="" id="{FD1335B1-6475-BD37-ADA8-A7DA3BD61EB8}"/>
              </a:ext>
            </a:extLst>
          </p:cNvPr>
          <p:cNvCxnSpPr/>
          <p:nvPr/>
        </p:nvCxnSpPr>
        <p:spPr>
          <a:xfrm>
            <a:off x="4476752" y="9450053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tângulo 81">
            <a:extLst>
              <a:ext uri="{FF2B5EF4-FFF2-40B4-BE49-F238E27FC236}">
                <a16:creationId xmlns:a16="http://schemas.microsoft.com/office/drawing/2014/main" xmlns="" id="{10722101-64B9-F69D-D842-7E6A52E93402}"/>
              </a:ext>
            </a:extLst>
          </p:cNvPr>
          <p:cNvSpPr/>
          <p:nvPr/>
        </p:nvSpPr>
        <p:spPr>
          <a:xfrm>
            <a:off x="3187702" y="8814736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3</a:t>
            </a:r>
          </a:p>
        </p:txBody>
      </p:sp>
      <p:sp>
        <p:nvSpPr>
          <p:cNvPr id="83" name="Retângulo 82">
            <a:extLst>
              <a:ext uri="{FF2B5EF4-FFF2-40B4-BE49-F238E27FC236}">
                <a16:creationId xmlns:a16="http://schemas.microsoft.com/office/drawing/2014/main" xmlns="" id="{A093BE88-5830-1373-087A-3DAC56DA661C}"/>
              </a:ext>
            </a:extLst>
          </p:cNvPr>
          <p:cNvSpPr/>
          <p:nvPr/>
        </p:nvSpPr>
        <p:spPr>
          <a:xfrm>
            <a:off x="3187701" y="9029048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4</a:t>
            </a:r>
          </a:p>
        </p:txBody>
      </p:sp>
      <p:sp>
        <p:nvSpPr>
          <p:cNvPr id="84" name="Retângulo 83">
            <a:extLst>
              <a:ext uri="{FF2B5EF4-FFF2-40B4-BE49-F238E27FC236}">
                <a16:creationId xmlns:a16="http://schemas.microsoft.com/office/drawing/2014/main" xmlns="" id="{54255489-0E34-B7F8-0788-8CBB60E67734}"/>
              </a:ext>
            </a:extLst>
          </p:cNvPr>
          <p:cNvSpPr/>
          <p:nvPr/>
        </p:nvSpPr>
        <p:spPr>
          <a:xfrm>
            <a:off x="3" y="8811878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85" name="Retângulo 84">
            <a:extLst>
              <a:ext uri="{FF2B5EF4-FFF2-40B4-BE49-F238E27FC236}">
                <a16:creationId xmlns:a16="http://schemas.microsoft.com/office/drawing/2014/main" xmlns="" id="{FFEC811E-F130-FF2E-C911-1D24986CC138}"/>
              </a:ext>
            </a:extLst>
          </p:cNvPr>
          <p:cNvSpPr/>
          <p:nvPr/>
        </p:nvSpPr>
        <p:spPr>
          <a:xfrm>
            <a:off x="2" y="9026190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2</a:t>
            </a:r>
          </a:p>
        </p:txBody>
      </p:sp>
      <p:sp>
        <p:nvSpPr>
          <p:cNvPr id="86" name="Retângulo 85">
            <a:extLst>
              <a:ext uri="{FF2B5EF4-FFF2-40B4-BE49-F238E27FC236}">
                <a16:creationId xmlns:a16="http://schemas.microsoft.com/office/drawing/2014/main" xmlns="" id="{A5A18F01-41CB-0532-E8D1-F4E4D41CD85D}"/>
              </a:ext>
            </a:extLst>
          </p:cNvPr>
          <p:cNvSpPr/>
          <p:nvPr/>
        </p:nvSpPr>
        <p:spPr>
          <a:xfrm>
            <a:off x="241302" y="8814736"/>
            <a:ext cx="2946398" cy="2133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>
              <a:solidFill>
                <a:schemeClr val="tx1"/>
              </a:solidFill>
            </a:endParaRPr>
          </a:p>
        </p:txBody>
      </p:sp>
      <p:sp>
        <p:nvSpPr>
          <p:cNvPr id="87" name="Retângulo 86">
            <a:extLst>
              <a:ext uri="{FF2B5EF4-FFF2-40B4-BE49-F238E27FC236}">
                <a16:creationId xmlns:a16="http://schemas.microsoft.com/office/drawing/2014/main" xmlns="" id="{5434AB6A-7B58-1516-3E8A-1A876CF0133C}"/>
              </a:ext>
            </a:extLst>
          </p:cNvPr>
          <p:cNvSpPr/>
          <p:nvPr/>
        </p:nvSpPr>
        <p:spPr>
          <a:xfrm>
            <a:off x="241301" y="9029048"/>
            <a:ext cx="2946410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8" name="Retângulo 87">
            <a:extLst>
              <a:ext uri="{FF2B5EF4-FFF2-40B4-BE49-F238E27FC236}">
                <a16:creationId xmlns:a16="http://schemas.microsoft.com/office/drawing/2014/main" xmlns="" id="{A481BB3E-04A3-BA5D-AFF1-5D83CC081F9E}"/>
              </a:ext>
            </a:extLst>
          </p:cNvPr>
          <p:cNvSpPr/>
          <p:nvPr/>
        </p:nvSpPr>
        <p:spPr>
          <a:xfrm>
            <a:off x="3428995" y="8814736"/>
            <a:ext cx="3428994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9" name="Retângulo 88">
            <a:extLst>
              <a:ext uri="{FF2B5EF4-FFF2-40B4-BE49-F238E27FC236}">
                <a16:creationId xmlns:a16="http://schemas.microsoft.com/office/drawing/2014/main" xmlns="" id="{99F0EC52-2B6F-DB64-E272-FAC1D46C7EEC}"/>
              </a:ext>
            </a:extLst>
          </p:cNvPr>
          <p:cNvSpPr/>
          <p:nvPr/>
        </p:nvSpPr>
        <p:spPr>
          <a:xfrm>
            <a:off x="3428994" y="9029048"/>
            <a:ext cx="3429008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cxnSp>
        <p:nvCxnSpPr>
          <p:cNvPr id="90" name="Conector reto 89">
            <a:extLst>
              <a:ext uri="{FF2B5EF4-FFF2-40B4-BE49-F238E27FC236}">
                <a16:creationId xmlns:a16="http://schemas.microsoft.com/office/drawing/2014/main" xmlns="" id="{E45992F5-F63C-1226-FF09-2A091922A9EE}"/>
              </a:ext>
            </a:extLst>
          </p:cNvPr>
          <p:cNvCxnSpPr>
            <a:cxnSpLocks/>
          </p:cNvCxnSpPr>
          <p:nvPr/>
        </p:nvCxnSpPr>
        <p:spPr>
          <a:xfrm>
            <a:off x="2413000" y="8625188"/>
            <a:ext cx="4445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20E9360-29FA-47AC-8879-13F801A82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97" y="94496"/>
            <a:ext cx="362988" cy="241991"/>
          </a:xfrm>
          <a:prstGeom prst="rect">
            <a:avLst/>
          </a:prstGeom>
        </p:spPr>
      </p:pic>
      <p:cxnSp>
        <p:nvCxnSpPr>
          <p:cNvPr id="2" name="Conector reto 1">
            <a:extLst>
              <a:ext uri="{FF2B5EF4-FFF2-40B4-BE49-F238E27FC236}">
                <a16:creationId xmlns:a16="http://schemas.microsoft.com/office/drawing/2014/main" xmlns="" id="{D2EC44B0-B60F-676D-A36F-64138346CE01}"/>
              </a:ext>
            </a:extLst>
          </p:cNvPr>
          <p:cNvCxnSpPr>
            <a:cxnSpLocks/>
          </p:cNvCxnSpPr>
          <p:nvPr/>
        </p:nvCxnSpPr>
        <p:spPr>
          <a:xfrm rot="16200000" flipH="1">
            <a:off x="-980930" y="5334145"/>
            <a:ext cx="6490338" cy="816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40887D53-5DE4-3045-C03D-C0A479631F69}"/>
              </a:ext>
            </a:extLst>
          </p:cNvPr>
          <p:cNvSpPr txBox="1"/>
          <p:nvPr/>
        </p:nvSpPr>
        <p:spPr>
          <a:xfrm>
            <a:off x="342899" y="2115502"/>
            <a:ext cx="190500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Assim </a:t>
            </a:r>
            <a:r>
              <a:rPr lang="pt-BR" sz="1000" dirty="0" smtClean="0">
                <a:solidFill>
                  <a:schemeClr val="dk1"/>
                </a:solidFill>
              </a:rPr>
              <a:t>que</a:t>
            </a:r>
            <a:r>
              <a:rPr lang="pt-BR" sz="800" dirty="0" smtClean="0">
                <a:latin typeface="Lato" panose="020F0502020204030203" pitchFamily="34" charset="0"/>
              </a:rPr>
              <a:t> finalizar a compra e o recebimento, clique em  Menu venda&gt; menu entregas.</a:t>
            </a:r>
            <a:endParaRPr lang="pt-BR" sz="800" dirty="0">
              <a:latin typeface="Lato" panose="020F0502020204030203" pitchFamily="34" charset="0"/>
            </a:endParaRP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xmlns="" id="{2CE146DA-C38C-789D-9A27-C3D5B5901CC4}"/>
              </a:ext>
            </a:extLst>
          </p:cNvPr>
          <p:cNvSpPr/>
          <p:nvPr/>
        </p:nvSpPr>
        <p:spPr>
          <a:xfrm>
            <a:off x="4505436" y="2147030"/>
            <a:ext cx="352313" cy="24374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xmlns="" id="{652ED2DE-3398-EF47-63E7-339873FBA8A8}"/>
              </a:ext>
            </a:extLst>
          </p:cNvPr>
          <p:cNvSpPr txBox="1"/>
          <p:nvPr/>
        </p:nvSpPr>
        <p:spPr>
          <a:xfrm>
            <a:off x="4859656" y="2133838"/>
            <a:ext cx="1855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Digite o número do cupom e  aperte em “Confirma”.</a:t>
            </a:r>
          </a:p>
          <a:p>
            <a:r>
              <a:rPr lang="pt-BR" sz="800" dirty="0" smtClean="0">
                <a:latin typeface="Lato" panose="020F0502020204030203" pitchFamily="34" charset="0"/>
              </a:rPr>
              <a:t>.</a:t>
            </a:r>
            <a:endParaRPr lang="pt-BR" sz="800" dirty="0">
              <a:latin typeface="Lato" panose="020F0502020204030203" pitchFamily="34" charset="0"/>
            </a:endParaRPr>
          </a:p>
        </p:txBody>
      </p:sp>
      <p:cxnSp>
        <p:nvCxnSpPr>
          <p:cNvPr id="66" name="Conector reto 65">
            <a:extLst>
              <a:ext uri="{FF2B5EF4-FFF2-40B4-BE49-F238E27FC236}">
                <a16:creationId xmlns:a16="http://schemas.microsoft.com/office/drawing/2014/main" xmlns="" id="{DEBDD4CD-1C8A-9E4F-491B-C9C2361AA79F}"/>
              </a:ext>
            </a:extLst>
          </p:cNvPr>
          <p:cNvCxnSpPr>
            <a:cxnSpLocks/>
          </p:cNvCxnSpPr>
          <p:nvPr/>
        </p:nvCxnSpPr>
        <p:spPr>
          <a:xfrm flipV="1">
            <a:off x="15497" y="6785738"/>
            <a:ext cx="6842503" cy="168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089B973-A231-D5FD-DDAF-D17D82F34FEF}"/>
              </a:ext>
            </a:extLst>
          </p:cNvPr>
          <p:cNvSpPr/>
          <p:nvPr/>
        </p:nvSpPr>
        <p:spPr>
          <a:xfrm>
            <a:off x="37094" y="2143125"/>
            <a:ext cx="324855" cy="31432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xmlns="" id="{F43E12BE-9B56-BB48-2BA3-6FCDC91AFC43}"/>
              </a:ext>
            </a:extLst>
          </p:cNvPr>
          <p:cNvSpPr/>
          <p:nvPr/>
        </p:nvSpPr>
        <p:spPr>
          <a:xfrm>
            <a:off x="2247054" y="2143126"/>
            <a:ext cx="381846" cy="2571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5C9C1D76-D0E4-7E21-53A3-D7ED126ECB58}"/>
              </a:ext>
            </a:extLst>
          </p:cNvPr>
          <p:cNvSpPr/>
          <p:nvPr/>
        </p:nvSpPr>
        <p:spPr>
          <a:xfrm>
            <a:off x="4575073" y="4486276"/>
            <a:ext cx="349352" cy="2571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6</a:t>
            </a:r>
          </a:p>
        </p:txBody>
      </p: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xmlns="" id="{E3624B38-8D6E-496B-729C-F42872CD2FC7}"/>
              </a:ext>
            </a:extLst>
          </p:cNvPr>
          <p:cNvCxnSpPr>
            <a:cxnSpLocks/>
          </p:cNvCxnSpPr>
          <p:nvPr/>
        </p:nvCxnSpPr>
        <p:spPr>
          <a:xfrm rot="16200000" flipH="1">
            <a:off x="1318889" y="5300338"/>
            <a:ext cx="6477001" cy="1244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Retângulo 72">
            <a:extLst>
              <a:ext uri="{FF2B5EF4-FFF2-40B4-BE49-F238E27FC236}">
                <a16:creationId xmlns:a16="http://schemas.microsoft.com/office/drawing/2014/main" xmlns="" id="{3B24B43E-6E64-B289-4B45-C340ED968567}"/>
              </a:ext>
            </a:extLst>
          </p:cNvPr>
          <p:cNvSpPr/>
          <p:nvPr/>
        </p:nvSpPr>
        <p:spPr>
          <a:xfrm>
            <a:off x="-1" y="4479548"/>
            <a:ext cx="409575" cy="28295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4</a:t>
            </a:r>
          </a:p>
        </p:txBody>
      </p:sp>
      <p:sp>
        <p:nvSpPr>
          <p:cNvPr id="91" name="CaixaDeTexto 90">
            <a:extLst>
              <a:ext uri="{FF2B5EF4-FFF2-40B4-BE49-F238E27FC236}">
                <a16:creationId xmlns:a16="http://schemas.microsoft.com/office/drawing/2014/main" xmlns="" id="{F03F8DD9-5882-BE83-E37D-FF8CF62EC022}"/>
              </a:ext>
            </a:extLst>
          </p:cNvPr>
          <p:cNvSpPr txBox="1"/>
          <p:nvPr/>
        </p:nvSpPr>
        <p:spPr>
          <a:xfrm>
            <a:off x="344464" y="4474336"/>
            <a:ext cx="19510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Clique em “Cliente/funcionário “</a:t>
            </a:r>
          </a:p>
          <a:p>
            <a:endParaRPr lang="pt-BR" sz="800" dirty="0">
              <a:latin typeface="Lato" panose="020F0502020204030203" pitchFamily="34" charset="0"/>
            </a:endParaRPr>
          </a:p>
        </p:txBody>
      </p:sp>
      <p:sp>
        <p:nvSpPr>
          <p:cNvPr id="103" name="Retângulo 102">
            <a:extLst>
              <a:ext uri="{FF2B5EF4-FFF2-40B4-BE49-F238E27FC236}">
                <a16:creationId xmlns:a16="http://schemas.microsoft.com/office/drawing/2014/main" xmlns="" id="{8BCF90A6-122E-D3ED-70C9-2EF9A01527FD}"/>
              </a:ext>
            </a:extLst>
          </p:cNvPr>
          <p:cNvSpPr/>
          <p:nvPr/>
        </p:nvSpPr>
        <p:spPr>
          <a:xfrm>
            <a:off x="2273833" y="4487168"/>
            <a:ext cx="345541" cy="275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5</a:t>
            </a:r>
          </a:p>
        </p:txBody>
      </p:sp>
      <p:sp>
        <p:nvSpPr>
          <p:cNvPr id="105" name="CaixaDeTexto 104">
            <a:extLst>
              <a:ext uri="{FF2B5EF4-FFF2-40B4-BE49-F238E27FC236}">
                <a16:creationId xmlns:a16="http://schemas.microsoft.com/office/drawing/2014/main" xmlns="" id="{85655E91-86FC-F882-6BF4-00171CDB3B55}"/>
              </a:ext>
            </a:extLst>
          </p:cNvPr>
          <p:cNvSpPr txBox="1"/>
          <p:nvPr/>
        </p:nvSpPr>
        <p:spPr>
          <a:xfrm>
            <a:off x="2628900" y="4481956"/>
            <a:ext cx="1914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Aperte 1 ;em seguida clique em “Confirma” para o cliente digitar o CPF no </a:t>
            </a:r>
            <a:r>
              <a:rPr lang="pt-BR" sz="800" dirty="0" err="1" smtClean="0">
                <a:latin typeface="Lato" panose="020F0502020204030203" pitchFamily="34" charset="0"/>
              </a:rPr>
              <a:t>pin</a:t>
            </a:r>
            <a:r>
              <a:rPr lang="pt-BR" sz="800" dirty="0" smtClean="0">
                <a:latin typeface="Lato" panose="020F0502020204030203" pitchFamily="34" charset="0"/>
              </a:rPr>
              <a:t> </a:t>
            </a:r>
            <a:r>
              <a:rPr lang="pt-BR" sz="800" dirty="0" err="1" smtClean="0">
                <a:latin typeface="Lato" panose="020F0502020204030203" pitchFamily="34" charset="0"/>
              </a:rPr>
              <a:t>pad</a:t>
            </a:r>
            <a:r>
              <a:rPr lang="pt-BR" sz="800" dirty="0" smtClean="0">
                <a:latin typeface="Lato" panose="020F0502020204030203" pitchFamily="34" charset="0"/>
              </a:rPr>
              <a:t>.</a:t>
            </a:r>
            <a:endParaRPr lang="pt-BR" sz="800" b="1" dirty="0">
              <a:latin typeface="Lato" panose="020F0502020204030203" pitchFamily="34" charset="0"/>
            </a:endParaRPr>
          </a:p>
        </p:txBody>
      </p:sp>
      <p:sp>
        <p:nvSpPr>
          <p:cNvPr id="106" name="Retângulo 105">
            <a:extLst>
              <a:ext uri="{FF2B5EF4-FFF2-40B4-BE49-F238E27FC236}">
                <a16:creationId xmlns:a16="http://schemas.microsoft.com/office/drawing/2014/main" xmlns="" id="{C3EB1637-CD30-97C9-076A-62946736A424}"/>
              </a:ext>
            </a:extLst>
          </p:cNvPr>
          <p:cNvSpPr/>
          <p:nvPr/>
        </p:nvSpPr>
        <p:spPr>
          <a:xfrm flipV="1">
            <a:off x="3028951" y="2857499"/>
            <a:ext cx="285750" cy="1428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7" name="CaixaDeTexto 106"/>
          <p:cNvSpPr txBox="1"/>
          <p:nvPr/>
        </p:nvSpPr>
        <p:spPr>
          <a:xfrm>
            <a:off x="2581275" y="2162175"/>
            <a:ext cx="19526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Clique em  Entrega  loja.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350" y="2781300"/>
            <a:ext cx="200977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76765" y="2714626"/>
            <a:ext cx="2004734" cy="169545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92" name="Retângulo 91"/>
          <p:cNvSpPr/>
          <p:nvPr/>
        </p:nvSpPr>
        <p:spPr>
          <a:xfrm>
            <a:off x="3057525" y="2914650"/>
            <a:ext cx="295275" cy="2190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4" name="Retângulo 93"/>
          <p:cNvSpPr/>
          <p:nvPr/>
        </p:nvSpPr>
        <p:spPr>
          <a:xfrm>
            <a:off x="1800225" y="2933700"/>
            <a:ext cx="295275" cy="2000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5" name="Retângulo 94">
            <a:extLst>
              <a:ext uri="{FF2B5EF4-FFF2-40B4-BE49-F238E27FC236}">
                <a16:creationId xmlns:a16="http://schemas.microsoft.com/office/drawing/2014/main" xmlns="" id="{49440D49-B2FC-FD5E-9547-D9654F136017}"/>
              </a:ext>
            </a:extLst>
          </p:cNvPr>
          <p:cNvSpPr/>
          <p:nvPr/>
        </p:nvSpPr>
        <p:spPr>
          <a:xfrm>
            <a:off x="3721100" y="1493520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Bolsa térmica</a:t>
            </a:r>
            <a:endParaRPr lang="pt-BR" sz="1000" dirty="0"/>
          </a:p>
        </p:txBody>
      </p:sp>
      <p:sp>
        <p:nvSpPr>
          <p:cNvPr id="99" name="Fluxograma: Processo 98"/>
          <p:cNvSpPr/>
          <p:nvPr/>
        </p:nvSpPr>
        <p:spPr>
          <a:xfrm>
            <a:off x="0" y="6819900"/>
            <a:ext cx="323850" cy="238125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7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00" name="CaixaDeTexto 99"/>
          <p:cNvSpPr txBox="1"/>
          <p:nvPr/>
        </p:nvSpPr>
        <p:spPr>
          <a:xfrm>
            <a:off x="3705225" y="1704975"/>
            <a:ext cx="14382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chemeClr val="dk1"/>
                </a:solidFill>
              </a:rPr>
              <a:t>Caixa plástica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10100" y="3038475"/>
            <a:ext cx="2066926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9" name="Retângulo 108"/>
          <p:cNvSpPr/>
          <p:nvPr/>
        </p:nvSpPr>
        <p:spPr>
          <a:xfrm>
            <a:off x="5962650" y="4067174"/>
            <a:ext cx="647700" cy="22860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7" name="Imagem 96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62689A24-B010-7F96-25FD-388532C515C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-2458" t="16326" r="17133" b="28106"/>
          <a:stretch>
            <a:fillRect/>
          </a:stretch>
        </p:blipFill>
        <p:spPr>
          <a:xfrm>
            <a:off x="4563428" y="2439227"/>
            <a:ext cx="607693" cy="494473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4" name="CaixaDeTexto 103"/>
          <p:cNvSpPr txBox="1"/>
          <p:nvPr/>
        </p:nvSpPr>
        <p:spPr>
          <a:xfrm>
            <a:off x="5514975" y="2495550"/>
            <a:ext cx="104775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Necessário ter em mãos o cupom  da compra</a:t>
            </a:r>
          </a:p>
        </p:txBody>
      </p:sp>
      <p:cxnSp>
        <p:nvCxnSpPr>
          <p:cNvPr id="120" name="Conector angulado 119"/>
          <p:cNvCxnSpPr>
            <a:endCxn id="104" idx="1"/>
          </p:cNvCxnSpPr>
          <p:nvPr/>
        </p:nvCxnSpPr>
        <p:spPr>
          <a:xfrm>
            <a:off x="5153025" y="2609850"/>
            <a:ext cx="361950" cy="116533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ector de seta reta 129"/>
          <p:cNvCxnSpPr/>
          <p:nvPr/>
        </p:nvCxnSpPr>
        <p:spPr>
          <a:xfrm>
            <a:off x="1114425" y="3438525"/>
            <a:ext cx="447675" cy="1905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5750" y="5076825"/>
            <a:ext cx="17145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409825" y="5086349"/>
            <a:ext cx="1971675" cy="160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648200" y="5085822"/>
            <a:ext cx="2009775" cy="1600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42875" y="7458075"/>
            <a:ext cx="1909761" cy="99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352675" y="7372350"/>
            <a:ext cx="1019175" cy="1181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505200" y="7400924"/>
            <a:ext cx="1009650" cy="1181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886450" y="6953250"/>
            <a:ext cx="838201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5" name="Retângulo 114">
            <a:extLst>
              <a:ext uri="{FF2B5EF4-FFF2-40B4-BE49-F238E27FC236}">
                <a16:creationId xmlns:a16="http://schemas.microsoft.com/office/drawing/2014/main" xmlns="" id="{5C9C1D76-D0E4-7E21-53A3-D7ED126ECB58}"/>
              </a:ext>
            </a:extLst>
          </p:cNvPr>
          <p:cNvSpPr/>
          <p:nvPr/>
        </p:nvSpPr>
        <p:spPr>
          <a:xfrm>
            <a:off x="2305050" y="6819901"/>
            <a:ext cx="323850" cy="2952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8</a:t>
            </a:r>
          </a:p>
        </p:txBody>
      </p:sp>
      <p:sp>
        <p:nvSpPr>
          <p:cNvPr id="116" name="Retângulo 115">
            <a:extLst>
              <a:ext uri="{FF2B5EF4-FFF2-40B4-BE49-F238E27FC236}">
                <a16:creationId xmlns:a16="http://schemas.microsoft.com/office/drawing/2014/main" xmlns="" id="{5C9C1D76-D0E4-7E21-53A3-D7ED126ECB58}"/>
              </a:ext>
            </a:extLst>
          </p:cNvPr>
          <p:cNvSpPr/>
          <p:nvPr/>
        </p:nvSpPr>
        <p:spPr>
          <a:xfrm>
            <a:off x="4610100" y="6800851"/>
            <a:ext cx="333375" cy="2952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chemeClr val="tx1"/>
                </a:solidFill>
                <a:latin typeface="Consolas" panose="020B0609020204030204" pitchFamily="49" charset="0"/>
              </a:rPr>
              <a:t>9</a:t>
            </a:r>
            <a:endParaRPr lang="pt-BR" sz="1200" b="1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93" name="CaixaDeTexto 92"/>
          <p:cNvSpPr txBox="1"/>
          <p:nvPr/>
        </p:nvSpPr>
        <p:spPr>
          <a:xfrm>
            <a:off x="4933950" y="4457700"/>
            <a:ext cx="1704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Aparecerá os dados do cliente, confere e clique em “SIM +Endereço”</a:t>
            </a:r>
          </a:p>
        </p:txBody>
      </p:sp>
      <p:sp>
        <p:nvSpPr>
          <p:cNvPr id="102" name="CaixaDeTexto 101"/>
          <p:cNvSpPr txBox="1"/>
          <p:nvPr/>
        </p:nvSpPr>
        <p:spPr>
          <a:xfrm>
            <a:off x="323850" y="6810375"/>
            <a:ext cx="16573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Aperte em “SIM” para informar o número de caixas.</a:t>
            </a:r>
          </a:p>
        </p:txBody>
      </p:sp>
      <p:sp>
        <p:nvSpPr>
          <p:cNvPr id="108" name="CaixaDeTexto 107"/>
          <p:cNvSpPr txBox="1"/>
          <p:nvPr/>
        </p:nvSpPr>
        <p:spPr>
          <a:xfrm>
            <a:off x="2619375" y="6819900"/>
            <a:ext cx="1771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Coloque o número de caixas e  câmaras e confirma.</a:t>
            </a:r>
          </a:p>
        </p:txBody>
      </p:sp>
      <p:sp>
        <p:nvSpPr>
          <p:cNvPr id="96" name="CaixaDeTexto 95"/>
          <p:cNvSpPr txBox="1"/>
          <p:nvPr/>
        </p:nvSpPr>
        <p:spPr>
          <a:xfrm>
            <a:off x="4667250" y="7134227"/>
            <a:ext cx="1133475" cy="954107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Sairá a impressão com os dados da Entrega, mandar a foto para o </a:t>
            </a:r>
            <a:r>
              <a:rPr lang="pt-BR" sz="800" dirty="0" err="1" smtClean="0">
                <a:latin typeface="Lato" panose="020F0502020204030203" pitchFamily="34" charset="0"/>
              </a:rPr>
              <a:t>delivery</a:t>
            </a:r>
            <a:r>
              <a:rPr lang="pt-BR" sz="800" dirty="0" smtClean="0">
                <a:latin typeface="Lato" panose="020F0502020204030203" pitchFamily="34" charset="0"/>
              </a:rPr>
              <a:t> e deixar o cupom junto com a caixa de compras .</a:t>
            </a:r>
          </a:p>
        </p:txBody>
      </p:sp>
      <p:sp>
        <p:nvSpPr>
          <p:cNvPr id="101" name="CaixaDeTexto 100"/>
          <p:cNvSpPr txBox="1"/>
          <p:nvPr/>
        </p:nvSpPr>
        <p:spPr>
          <a:xfrm>
            <a:off x="323850" y="8848725"/>
            <a:ext cx="22574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Compras prontas para o motorista entregar </a:t>
            </a:r>
          </a:p>
        </p:txBody>
      </p:sp>
      <p:cxnSp>
        <p:nvCxnSpPr>
          <p:cNvPr id="112" name="Conector em curva 111"/>
          <p:cNvCxnSpPr/>
          <p:nvPr/>
        </p:nvCxnSpPr>
        <p:spPr>
          <a:xfrm>
            <a:off x="5372100" y="8086725"/>
            <a:ext cx="514350" cy="17145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592607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18852</TotalTime>
  <Words>231</Words>
  <Application>Microsoft Office PowerPoint</Application>
  <PresentationFormat>Papel A4 (210 x 297 mm)</PresentationFormat>
  <Paragraphs>62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Diego Silva</dc:creator>
  <cp:lastModifiedBy>Micro</cp:lastModifiedBy>
  <cp:revision>91</cp:revision>
  <cp:lastPrinted>2025-07-30T13:53:15Z</cp:lastPrinted>
  <dcterms:created xsi:type="dcterms:W3CDTF">2022-10-16T23:11:18Z</dcterms:created>
  <dcterms:modified xsi:type="dcterms:W3CDTF">2026-06-30T14:46:16Z</dcterms:modified>
</cp:coreProperties>
</file>