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2197" autoAdjust="0"/>
  </p:normalViewPr>
  <p:slideViewPr>
    <p:cSldViewPr snapToGrid="0">
      <p:cViewPr>
        <p:scale>
          <a:sx n="200" d="100"/>
          <a:sy n="200" d="100"/>
        </p:scale>
        <p:origin x="846" y="-3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t>30/07/2026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7748" y="3793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Setor: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Atividade: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Acesso a Internet 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Acesso ao E-mail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Acesso a Pasta do WorkDrive 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Gerente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Enviar 5s para GD Semanal com a Diretoria 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Procedimento Operacional padrão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TPFC001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1m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a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 Gerentes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29/07/2026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7747" y="4073822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__________________________		       _________________________		________________________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3" y="8809338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>
                <a:solidFill>
                  <a:schemeClr val="tx1"/>
                </a:solidFill>
              </a:rPr>
              <a:t>5S enviado </a:t>
            </a:r>
            <a:r>
              <a:rPr lang="pt-BR" sz="1000" dirty="0">
                <a:solidFill>
                  <a:schemeClr val="tx1"/>
                </a:solidFill>
              </a:rPr>
              <a:t>para apresentação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sp>
        <p:nvSpPr>
          <p:cNvPr id="57" name="Retângulo 56">
            <a:extLst>
              <a:ext uri="{FF2B5EF4-FFF2-40B4-BE49-F238E27FC236}">
                <a16:creationId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45412" y="4143358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97EAB897-CE9A-337A-F05C-571B9D777F15}"/>
              </a:ext>
            </a:extLst>
          </p:cNvPr>
          <p:cNvSpPr txBox="1"/>
          <p:nvPr/>
        </p:nvSpPr>
        <p:spPr>
          <a:xfrm>
            <a:off x="146051" y="2099346"/>
            <a:ext cx="57365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Ao acessar o site </a:t>
            </a:r>
            <a:r>
              <a:rPr lang="pt-BR" sz="900" b="1" dirty="0"/>
              <a:t>colaborador.montekali.com.br</a:t>
            </a:r>
            <a:r>
              <a:rPr lang="pt-BR" sz="900" dirty="0"/>
              <a:t>, localize e clique no sistema </a:t>
            </a:r>
            <a:r>
              <a:rPr lang="pt-BR" sz="900" b="1" dirty="0"/>
              <a:t>WORKDRIVE WEB</a:t>
            </a:r>
            <a:r>
              <a:rPr lang="pt-BR" sz="900" dirty="0"/>
              <a:t>. </a:t>
            </a:r>
            <a:r>
              <a:rPr lang="pt-BR" sz="900" b="1" dirty="0"/>
              <a:t>(IMG 01)</a:t>
            </a:r>
            <a:endParaRPr lang="pt-BR" sz="900" dirty="0"/>
          </a:p>
          <a:p>
            <a:r>
              <a:rPr lang="pt-BR" sz="900" dirty="0"/>
              <a:t>Em seguida, será exibida a tela de login, onde deverão ser informados o </a:t>
            </a:r>
            <a:r>
              <a:rPr lang="pt-BR" sz="900" b="1" dirty="0"/>
              <a:t>e-mail corporativo</a:t>
            </a:r>
            <a:r>
              <a:rPr lang="pt-BR" sz="900" dirty="0"/>
              <a:t> e a </a:t>
            </a:r>
            <a:r>
              <a:rPr lang="pt-BR" sz="900" b="1" dirty="0"/>
              <a:t>senha</a:t>
            </a:r>
            <a:r>
              <a:rPr lang="pt-BR" sz="900" dirty="0"/>
              <a:t>. </a:t>
            </a:r>
            <a:r>
              <a:rPr lang="pt-BR" sz="900" b="1" dirty="0"/>
              <a:t>(IMG 02)</a:t>
            </a:r>
            <a:endParaRPr lang="pt-BR" sz="900" dirty="0"/>
          </a:p>
          <a:p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3344FBBA-61DC-AB72-D54F-1DE788677B71}"/>
              </a:ext>
            </a:extLst>
          </p:cNvPr>
          <p:cNvSpPr txBox="1"/>
          <p:nvPr/>
        </p:nvSpPr>
        <p:spPr>
          <a:xfrm>
            <a:off x="292101" y="4052498"/>
            <a:ext cx="442976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Assim que acessar a plataforma, localize a pasta </a:t>
            </a:r>
            <a:r>
              <a:rPr lang="pt-BR" sz="900" b="1" dirty="0"/>
              <a:t>GD Semanal</a:t>
            </a:r>
            <a:r>
              <a:rPr lang="pt-BR" sz="900" dirty="0"/>
              <a:t>. </a:t>
            </a:r>
            <a:r>
              <a:rPr lang="pt-BR" sz="900" b="1" dirty="0"/>
              <a:t>(IMG 03)</a:t>
            </a:r>
            <a:endParaRPr lang="pt-BR" sz="900" dirty="0"/>
          </a:p>
          <a:p>
            <a:r>
              <a:rPr lang="pt-BR" sz="900" dirty="0"/>
              <a:t>Em seguida, acesse a pasta do </a:t>
            </a:r>
            <a:r>
              <a:rPr lang="pt-BR" sz="900" b="1" dirty="0"/>
              <a:t>5S</a:t>
            </a:r>
            <a:r>
              <a:rPr lang="pt-BR" sz="900" dirty="0"/>
              <a:t>, localize a data correspondente ao dia em que o GD será realizado e salve o arquivo. </a:t>
            </a:r>
            <a:r>
              <a:rPr lang="pt-BR" sz="900" b="1" dirty="0"/>
              <a:t>(IMG 04)</a:t>
            </a:r>
            <a:endParaRPr lang="pt-BR" sz="900" dirty="0"/>
          </a:p>
          <a:p>
            <a:endParaRPr lang="pt-BR" sz="1000" dirty="0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706190BD-59F5-67AB-73A4-1A5D64702BB9}"/>
              </a:ext>
            </a:extLst>
          </p:cNvPr>
          <p:cNvSpPr txBox="1"/>
          <p:nvPr/>
        </p:nvSpPr>
        <p:spPr>
          <a:xfrm>
            <a:off x="29725" y="2425826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01)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CE87DFCE-18C8-B493-6C87-88A966084BFE}"/>
              </a:ext>
            </a:extLst>
          </p:cNvPr>
          <p:cNvSpPr txBox="1"/>
          <p:nvPr/>
        </p:nvSpPr>
        <p:spPr>
          <a:xfrm>
            <a:off x="-27100" y="4517642"/>
            <a:ext cx="7492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03)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83EED65-97C8-AC6B-5865-E5F025C18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27" y="2601735"/>
            <a:ext cx="2530550" cy="1402551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B094FB86-23D7-9AD9-3F0F-8A7F01E6F01B}"/>
              </a:ext>
            </a:extLst>
          </p:cNvPr>
          <p:cNvSpPr txBox="1"/>
          <p:nvPr/>
        </p:nvSpPr>
        <p:spPr>
          <a:xfrm>
            <a:off x="2598096" y="2418534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02)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B5F99D4-177C-51ED-1952-D4EF5486FD02}"/>
              </a:ext>
            </a:extLst>
          </p:cNvPr>
          <p:cNvSpPr txBox="1"/>
          <p:nvPr/>
        </p:nvSpPr>
        <p:spPr>
          <a:xfrm>
            <a:off x="5030830" y="4318205"/>
            <a:ext cx="720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04)</a:t>
            </a:r>
          </a:p>
        </p:txBody>
      </p:sp>
      <p:pic>
        <p:nvPicPr>
          <p:cNvPr id="72" name="Imagem 71">
            <a:extLst>
              <a:ext uri="{FF2B5EF4-FFF2-40B4-BE49-F238E27FC236}">
                <a16:creationId xmlns:a16="http://schemas.microsoft.com/office/drawing/2014/main" id="{60F06949-0F86-365C-3CDA-455664738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4403" y="2521911"/>
            <a:ext cx="3046312" cy="1448646"/>
          </a:xfrm>
          <a:prstGeom prst="rect">
            <a:avLst/>
          </a:prstGeom>
        </p:spPr>
      </p:pic>
      <p:pic>
        <p:nvPicPr>
          <p:cNvPr id="94" name="Imagem 93">
            <a:extLst>
              <a:ext uri="{FF2B5EF4-FFF2-40B4-BE49-F238E27FC236}">
                <a16:creationId xmlns:a16="http://schemas.microsoft.com/office/drawing/2014/main" id="{DF0AC48F-D67F-9BC8-5FF3-EAE701F950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27" y="4507967"/>
            <a:ext cx="2206862" cy="1720468"/>
          </a:xfrm>
          <a:prstGeom prst="rect">
            <a:avLst/>
          </a:prstGeom>
        </p:spPr>
      </p:pic>
      <p:pic>
        <p:nvPicPr>
          <p:cNvPr id="99" name="Imagem 98">
            <a:extLst>
              <a:ext uri="{FF2B5EF4-FFF2-40B4-BE49-F238E27FC236}">
                <a16:creationId xmlns:a16="http://schemas.microsoft.com/office/drawing/2014/main" id="{969400F0-B19F-96BF-4778-C8CAE1A658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2187" y="4517642"/>
            <a:ext cx="3137003" cy="1541778"/>
          </a:xfrm>
          <a:prstGeom prst="rect">
            <a:avLst/>
          </a:prstGeom>
        </p:spPr>
      </p:pic>
      <p:sp>
        <p:nvSpPr>
          <p:cNvPr id="105" name="Rectangle 5">
            <a:extLst>
              <a:ext uri="{FF2B5EF4-FFF2-40B4-BE49-F238E27FC236}">
                <a16:creationId xmlns:a16="http://schemas.microsoft.com/office/drawing/2014/main" id="{6F9EAA98-6C20-1A7E-08D4-97CC87845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A9ADE8C7-1194-7F05-B159-2D89D9BCB9B7}"/>
              </a:ext>
            </a:extLst>
          </p:cNvPr>
          <p:cNvCxnSpPr>
            <a:cxnSpLocks/>
          </p:cNvCxnSpPr>
          <p:nvPr/>
        </p:nvCxnSpPr>
        <p:spPr>
          <a:xfrm>
            <a:off x="-7748" y="6321233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0E12488-5BAB-C1D2-7717-95296A3EAFA9}"/>
              </a:ext>
            </a:extLst>
          </p:cNvPr>
          <p:cNvSpPr txBox="1"/>
          <p:nvPr/>
        </p:nvSpPr>
        <p:spPr>
          <a:xfrm>
            <a:off x="221856" y="6313787"/>
            <a:ext cx="56991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/>
              <a:t>Para adicionar o arquivo do </a:t>
            </a:r>
            <a:r>
              <a:rPr lang="pt-BR" sz="900" b="1" dirty="0"/>
              <a:t>5S</a:t>
            </a:r>
            <a:r>
              <a:rPr lang="pt-BR" sz="900" dirty="0"/>
              <a:t>, no canto superior direito, clique em </a:t>
            </a:r>
            <a:r>
              <a:rPr lang="pt-BR" sz="900" b="1" dirty="0"/>
              <a:t>Novo</a:t>
            </a:r>
            <a:r>
              <a:rPr lang="pt-BR" sz="900" dirty="0"/>
              <a:t> &gt; </a:t>
            </a:r>
            <a:r>
              <a:rPr lang="pt-BR" sz="900" b="1" dirty="0"/>
              <a:t>Fazer upload de arquivos</a:t>
            </a:r>
            <a:r>
              <a:rPr lang="pt-BR" sz="900" dirty="0"/>
              <a:t>. </a:t>
            </a:r>
            <a:r>
              <a:rPr lang="pt-BR" sz="900" b="1" dirty="0"/>
              <a:t>(IMG 05)</a:t>
            </a:r>
            <a:endParaRPr lang="pt-BR" sz="900" dirty="0"/>
          </a:p>
          <a:p>
            <a:r>
              <a:rPr lang="pt-BR" sz="900" dirty="0"/>
              <a:t>Em seguida, será aberto o </a:t>
            </a:r>
            <a:r>
              <a:rPr lang="pt-BR" sz="900" b="1" dirty="0"/>
              <a:t>Explorador de Arquivos</a:t>
            </a:r>
            <a:r>
              <a:rPr lang="pt-BR" sz="900" dirty="0"/>
              <a:t> do computador. Selecione o arquivo do </a:t>
            </a:r>
            <a:r>
              <a:rPr lang="pt-BR" sz="900" b="1" dirty="0"/>
              <a:t>5S</a:t>
            </a:r>
            <a:r>
              <a:rPr lang="pt-BR" sz="900" dirty="0"/>
              <a:t> e clique em </a:t>
            </a:r>
            <a:r>
              <a:rPr lang="pt-BR" sz="900" b="1" dirty="0"/>
              <a:t>Abrir</a:t>
            </a:r>
            <a:r>
              <a:rPr lang="pt-BR" sz="900" dirty="0"/>
              <a:t> para concluir o envio. </a:t>
            </a:r>
            <a:r>
              <a:rPr lang="pt-BR" sz="900" b="1" dirty="0"/>
              <a:t>(IMG 06)</a:t>
            </a:r>
            <a:r>
              <a:rPr lang="pt-BR" sz="900" dirty="0"/>
              <a:t> </a:t>
            </a:r>
            <a:r>
              <a:rPr lang="pt-BR" sz="900" b="1" dirty="0"/>
              <a:t>Observação:</a:t>
            </a:r>
            <a:r>
              <a:rPr lang="pt-BR" sz="900" dirty="0"/>
              <a:t> O arquivo do </a:t>
            </a:r>
            <a:r>
              <a:rPr lang="pt-BR" sz="900" b="1" dirty="0"/>
              <a:t>5S</a:t>
            </a:r>
            <a:r>
              <a:rPr lang="pt-BR" sz="900" dirty="0"/>
              <a:t> deverá estar no formato </a:t>
            </a:r>
            <a:r>
              <a:rPr lang="pt-BR" sz="900" b="1" dirty="0"/>
              <a:t>PowerPoint (.pptx)</a:t>
            </a:r>
            <a:r>
              <a:rPr lang="pt-BR" sz="900" dirty="0"/>
              <a:t> e ser nomeado com o </a:t>
            </a:r>
            <a:r>
              <a:rPr lang="pt-BR" sz="900" b="1" dirty="0"/>
              <a:t>nome da loja</a:t>
            </a:r>
            <a:r>
              <a:rPr lang="pt-BR" sz="900" dirty="0"/>
              <a:t>, conforme o exemplo da imagem. </a:t>
            </a:r>
            <a:r>
              <a:rPr lang="pt-BR" sz="900" b="1" dirty="0"/>
              <a:t>(IMG 07)</a:t>
            </a:r>
            <a:endParaRPr lang="pt-BR" sz="900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BCBE916-DE2F-641D-819B-F7679F8E2D78}"/>
              </a:ext>
            </a:extLst>
          </p:cNvPr>
          <p:cNvSpPr/>
          <p:nvPr/>
        </p:nvSpPr>
        <p:spPr>
          <a:xfrm>
            <a:off x="56931" y="639750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5B6577A-FF7D-DDAC-C152-1021BC14E8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09" y="7089579"/>
            <a:ext cx="2064992" cy="1444084"/>
          </a:xfrm>
          <a:prstGeom prst="rect">
            <a:avLst/>
          </a:prstGeom>
        </p:spPr>
      </p:pic>
      <p:sp>
        <p:nvSpPr>
          <p:cNvPr id="49" name="CaixaDeTexto 48">
            <a:extLst>
              <a:ext uri="{FF2B5EF4-FFF2-40B4-BE49-F238E27FC236}">
                <a16:creationId xmlns:a16="http://schemas.microsoft.com/office/drawing/2014/main" id="{0936B59F-BDB2-91B0-C873-ABA69530E0F1}"/>
              </a:ext>
            </a:extLst>
          </p:cNvPr>
          <p:cNvSpPr txBox="1"/>
          <p:nvPr/>
        </p:nvSpPr>
        <p:spPr>
          <a:xfrm>
            <a:off x="66724" y="6913276"/>
            <a:ext cx="720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05)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12D9712C-DFD9-8905-D45C-9361C7591879}"/>
              </a:ext>
            </a:extLst>
          </p:cNvPr>
          <p:cNvSpPr txBox="1"/>
          <p:nvPr/>
        </p:nvSpPr>
        <p:spPr>
          <a:xfrm>
            <a:off x="2390909" y="6873030"/>
            <a:ext cx="720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06)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CEAC6D7-777A-C796-569C-6D6DD0F004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1587" y="7089579"/>
            <a:ext cx="2778138" cy="138626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4ECC4BF-69C0-D50B-E91A-4397D7EA28B9}"/>
              </a:ext>
            </a:extLst>
          </p:cNvPr>
          <p:cNvSpPr txBox="1"/>
          <p:nvPr/>
        </p:nvSpPr>
        <p:spPr>
          <a:xfrm>
            <a:off x="4985388" y="6827778"/>
            <a:ext cx="720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07)</a:t>
            </a: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DF1B8A34-9860-D68B-84AA-AC3E65880C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7F48745B-9CE6-1BBF-EFD4-1341845CF9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29000" y="4953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719D1F6D-D297-6A70-F344-134E5300A6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372" y="6780292"/>
            <a:ext cx="1076688" cy="174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18884</TotalTime>
  <Words>322</Words>
  <Application>Microsoft Office PowerPoint</Application>
  <PresentationFormat>Papel A4 (210 x 297 mm)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Consolas</vt:lpstr>
      <vt:lpstr>Lato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TImonte Serrat</cp:lastModifiedBy>
  <cp:revision>45</cp:revision>
  <cp:lastPrinted>2026-07-30T11:21:37Z</cp:lastPrinted>
  <dcterms:created xsi:type="dcterms:W3CDTF">2022-10-16T23:11:18Z</dcterms:created>
  <dcterms:modified xsi:type="dcterms:W3CDTF">2026-07-30T17:58:08Z</dcterms:modified>
</cp:coreProperties>
</file>